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1" autoAdjust="0"/>
    <p:restoredTop sz="94683" autoAdjust="0"/>
  </p:normalViewPr>
  <p:slideViewPr>
    <p:cSldViewPr>
      <p:cViewPr varScale="1">
        <p:scale>
          <a:sx n="65" d="100"/>
          <a:sy n="65" d="100"/>
        </p:scale>
        <p:origin x="-7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6C29D1-69B6-4AE7-BB33-F24D949A219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EE35F-8A09-43A7-8F55-9539FDD5158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5BB2D-EC19-4645-8335-D240003D86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74C0C-31C8-4C4B-8494-F9F1F641E47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B75F9-60DC-4F8F-83A5-9A608DD883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5E965-92D8-403E-B26A-FC77C03F425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8EA5B-7B6F-441D-BB71-C31A45DE3FF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A3680-3BC5-44B5-B577-B0844283378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3E0D7-8A52-4913-A98D-8B8ACAAEB82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B9833-EE9D-4EDD-A34B-C1089D817E0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CBC665-25B6-4E5A-88FC-CE2523F3793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92275" y="609600"/>
            <a:ext cx="6765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7313AB-2B7E-48CA-8CB9-996847718EA4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620713"/>
            <a:ext cx="6765925" cy="1143000"/>
          </a:xfrm>
        </p:spPr>
        <p:txBody>
          <a:bodyPr/>
          <a:lstStyle/>
          <a:p>
            <a:r>
              <a:rPr lang="en-GB" b="1">
                <a:solidFill>
                  <a:schemeClr val="accent2"/>
                </a:solidFill>
                <a:latin typeface="Arial" charset="0"/>
              </a:rPr>
              <a:t>ECDL / ICDL</a:t>
            </a:r>
            <a:br>
              <a:rPr lang="en-GB" b="1">
                <a:solidFill>
                  <a:schemeClr val="accent2"/>
                </a:solidFill>
                <a:latin typeface="Arial" charset="0"/>
              </a:rPr>
            </a:br>
            <a:r>
              <a:rPr lang="en-GB" sz="4000" b="1">
                <a:latin typeface="Arial" charset="0"/>
              </a:rPr>
              <a:t>Answerfile Test 6.2</a:t>
            </a:r>
            <a:r>
              <a:rPr lang="en-GB" b="1"/>
              <a:t> </a:t>
            </a:r>
            <a:endParaRPr lang="en-GB" sz="3600" b="1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130000"/>
              </a:lnSpc>
              <a:buFontTx/>
              <a:buNone/>
            </a:pPr>
            <a:r>
              <a:rPr lang="en-GB" sz="2000" b="1">
                <a:solidFill>
                  <a:schemeClr val="bg1"/>
                </a:solidFill>
                <a:latin typeface="Arial" charset="0"/>
              </a:rPr>
              <a:t>Candidate Identification</a:t>
            </a:r>
            <a:r>
              <a:rPr lang="el-GR" sz="2000">
                <a:solidFill>
                  <a:schemeClr val="bg1"/>
                </a:solidFill>
                <a:latin typeface="Arial" charset="0"/>
              </a:rPr>
              <a:t> </a:t>
            </a:r>
          </a:p>
        </p:txBody>
      </p:sp>
      <p:sp>
        <p:nvSpPr>
          <p:cNvPr id="7242" name="Rectangle 74"/>
          <p:cNvSpPr>
            <a:spLocks noGrp="1" noChangeArrowheads="1"/>
          </p:cNvSpPr>
          <p:nvPr>
            <p:ph type="body" sz="half" idx="2"/>
          </p:nvPr>
        </p:nvSpPr>
        <p:spPr>
          <a:xfrm>
            <a:off x="827088" y="1916113"/>
            <a:ext cx="7489825" cy="4114800"/>
          </a:xfrm>
        </p:spPr>
        <p:txBody>
          <a:bodyPr/>
          <a:lstStyle/>
          <a:p>
            <a:endParaRPr lang="en-US">
              <a:latin typeface="Arial" charset="0"/>
            </a:endParaRP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28675" y="3141663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828675" y="4006850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828675" y="5807075"/>
            <a:ext cx="1008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l-GR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5</Words>
  <Application>Microsoft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Times New Roman</vt:lpstr>
      <vt:lpstr>Arial</vt:lpstr>
      <vt:lpstr>Default Design</vt:lpstr>
      <vt:lpstr>ECDL / ICDL Answerfile Test 6.2 </vt:lpstr>
    </vt:vector>
  </TitlesOfParts>
  <Company>European Computer Driving Licence Foundation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6 Answer File 6.2</dc:title>
  <dc:creator>European Computer Driving Licence Foundation Ltd.</dc:creator>
  <cp:lastModifiedBy>ECDL-F</cp:lastModifiedBy>
  <cp:revision>58</cp:revision>
  <dcterms:created xsi:type="dcterms:W3CDTF">2002-08-21T08:15:28Z</dcterms:created>
  <dcterms:modified xsi:type="dcterms:W3CDTF">2008-08-11T14:41:48Z</dcterms:modified>
</cp:coreProperties>
</file>